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A8D24-815D-E126-2ED3-A01C0E232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2CE4FA-4FA4-9582-B4ED-0660E5E72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97164-20C0-011C-B280-4395E1F7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B4F14F-89AC-8A2D-4EAA-BAFDEA8F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E41A0B-D8D3-3F46-1BCE-A84BAFA5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6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41609-88F8-FF04-2736-FC821C24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97E48B-9FC8-8A0E-675E-86379D734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AE1A15-3FE7-9A90-969D-999F62CF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F4882-D618-39F4-BAD4-3CA4C000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D21097-4039-DDB8-FBD2-57F2CF4F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80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973B15-AAFC-4286-678E-C92D4BC29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6624BE-D18B-E446-EC64-ABB7F0537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71AC1E-F3E1-843D-8E25-9CA5AB50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34DD44-C716-F325-7E7F-099096FD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A1B44-8F4A-FBE7-299E-0E91AF40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01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1B1C4-D6A9-054F-19D6-9A6FA948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F8031B-838D-379E-FDDC-7535CE6C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FFB77-DE9B-83DF-D5FE-3DFE3C94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2FBCA-E2BC-A4EB-A551-9352685E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C3EA50-A73A-DE11-E552-8D5E4692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30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E39F3-8E5C-E871-4B60-80D125F1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9B6793-462F-32B9-0957-A702204D4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DFEDE1-ED2E-C1AB-3C04-D0CDAF93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F8A70-8ED5-A876-516D-6E4297E4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30AEE-1FEA-ED30-8FDA-024FD1B9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6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B8A29-F73F-A21B-D7C2-41876096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FB4AB-C742-9B35-045B-64CF1DEA3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98A6-04DC-096E-5D08-8CF0B7DBD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9CD0A8-4B29-A450-7ACD-C453ABD9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5C87E2-EEEA-0A09-5C6A-22960340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082E6-CF67-5754-A29D-C7338982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30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96E3A-18E3-EB82-BCCC-CD8A68A0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6FAE83-B799-DAB7-71A9-E68559485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D7D952-516C-9CB0-0598-30C2395F3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D2583F-CC6F-96CC-AD24-326BD5B1A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2C0283-30FF-2EFF-66BC-D6AAF6397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8669B3-926C-5BFF-1B61-5EFB2921A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F7C4BD-9751-E69E-A4FF-D63828F2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2D855F-4A15-8262-001C-DC01A104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5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EE53D-9E65-14BC-5E1F-85900B63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959551-DF2B-7347-C60B-2ED22E96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72A3BF-2491-8595-6442-69A44F8A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DF5732-49FD-B85B-2161-B9CCE57C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22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9BF2D1-ACE3-54BE-229A-A92E3C1BB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DCBE7B-BF3C-24E1-09D9-7EC76897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33A15B-9164-1D96-40A8-6F61B7EE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30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08F41-4211-A21C-4782-AE27D61C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5E4E9-CB8C-DE91-B562-50EBD3E0C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368D75-45DE-2887-9F38-27FB05C10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2E8B52-BE25-0DF4-B52C-E0846C1AC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E1E3D5-E9A0-7ACB-3B33-CEEDF13D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6C4F20-CBD1-1D47-297F-DC2DB97F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237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C7AB69-A9E6-ABFF-7999-8872D5FE0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F8D055-06D1-2BDC-B1F0-774682B80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AFAC16-6E40-A077-2B9C-71CAE50BF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8D6A80-F18F-56A4-FE33-994418F9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DBF228-E653-0EE4-B3E2-89FDEB076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DFF309-9D28-6241-9FB9-5EF0EDCF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35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7D36FD-EDFF-8871-68B0-7E34F548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340863-4597-3ED5-525B-8F872448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E7ABB7-B9C8-0335-F067-536A72B97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80153-E510-45D2-88C0-1AD063D56150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42D274-BAFD-1DB3-C7C1-DCBB07279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67C185-6663-8980-A5AC-B447952C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2294-E82E-49C0-8640-1E30745A6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96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F0A3F-0992-3F25-D350-1D5CA03E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3DA2C2-B4BB-3DC1-134B-CCB10BC3D35C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2024040</a:t>
            </a:r>
            <a:r>
              <a:rPr lang="en-US" altLang="zh-CN" dirty="0"/>
              <a:t>6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C4337C-F7DC-9425-B5A1-9C616C6C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74" y="1629000"/>
            <a:ext cx="3246626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0DB99C-C62D-DD1F-FB19-02972D4F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9000"/>
            <a:ext cx="3228440" cy="36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D967DE-32E1-2BE1-D78C-6EEBEE728D1F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20240601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55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7342C-0542-11EE-295D-8D76BBD80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EDD540-DB50-70EB-57DD-75457F539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405" y="1629000"/>
            <a:ext cx="3263629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C7DC35-A4EA-EBB5-CCBA-D669FF16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08" y="1629000"/>
            <a:ext cx="3234225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CA51D9-A0B8-27B4-F214-C0C0B503860C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20240</a:t>
            </a:r>
            <a:r>
              <a:rPr lang="en-US" altLang="zh-CN" dirty="0"/>
              <a:t>514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46D12-982E-89D7-8642-C26EA0811333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20241029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47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31F72-E222-321C-9F0D-7F44100E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D509CD-9266-2884-11EE-7B849808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68" y="1629000"/>
            <a:ext cx="3255437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77E34E-76FE-F9E0-20E4-EC565B17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2982"/>
            <a:ext cx="3216438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41FB10-1B34-829F-7114-B74FA9BE28E0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20240</a:t>
            </a:r>
            <a:r>
              <a:rPr lang="en-US" altLang="zh-CN" dirty="0"/>
              <a:t>506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BBE77E-D39D-FEF5-1B73-56A63A3DE767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20240701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3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405C-AC6D-5BCA-01A4-D9546899E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130F56-0A02-5A60-BD85-641C3F5A5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77" y="1629000"/>
            <a:ext cx="3240829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4DEFD1-12AE-4B7F-F690-BD1926D7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06" y="1629000"/>
            <a:ext cx="3235303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0F6E6B-515F-5295-1D05-8A43BF07E1ED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20240523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18FB1B-1DBF-F156-A2F6-0CF2CB5746D5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20240912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166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852F4-A636-A288-211E-FEC693A6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947F08-A197-154C-9F36-748DDFC4E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17" y="1625018"/>
            <a:ext cx="3246083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28E753-C2F7-57CB-08F6-167B2251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10" y="1625018"/>
            <a:ext cx="3226829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A04A26-6932-FF6A-090C-A64ED7E9EBD4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</a:t>
            </a:r>
            <a:r>
              <a:rPr lang="en-US" altLang="zh-CN" dirty="0"/>
              <a:t>41030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B4902D-F95F-9B1D-C841-CF4A42812A6F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20241225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5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9F4CC-CB8A-BD51-DEB0-D38F3D6FE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F10698-5D74-ED1C-B5A2-B5C5378F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45" y="1625018"/>
            <a:ext cx="3243865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488374-2C0F-66B7-F724-58B2A35F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1625018"/>
            <a:ext cx="3219468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2D6C5A-03DA-399A-B6E4-A50A209356E5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2024</a:t>
            </a:r>
            <a:r>
              <a:rPr lang="en-US" altLang="zh-CN" dirty="0"/>
              <a:t>1022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185DB9-E086-0FA4-1924-F37BF14E8FD0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20241217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583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7D4A-01C6-101E-4C1E-66CD86A5C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35CA5B-5C68-E823-B0FF-D50BA585D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47" y="1625018"/>
            <a:ext cx="3217431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58BAEC-9E24-5A9A-4D8E-516950A9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78" y="1625018"/>
            <a:ext cx="3213404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D452EA-804E-5876-BA4B-C4C9E3A0EB9C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202404</a:t>
            </a:r>
            <a:r>
              <a:rPr lang="en-US" altLang="zh-CN" dirty="0"/>
              <a:t>29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8308B8-CF83-7054-9F31-A1877F0F8A54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20240624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1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2E211-2000-672B-71B0-3BCA16FB2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85BE25-38C2-5AD7-B075-064DE9F1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28" y="1625018"/>
            <a:ext cx="3231193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C9B9D8-EC1C-6F19-BA51-948A93F8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53" y="1632982"/>
            <a:ext cx="3252147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2635F2-1362-52E9-0A5D-201AE7420FB2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20240</a:t>
            </a:r>
            <a:r>
              <a:rPr lang="en-US" altLang="zh-CN" dirty="0"/>
              <a:t>616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C33A56-025C-81D3-0C32-B65814471817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20250126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02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A386-99AF-2840-B8AF-C0915390C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2E512F-1CF3-DA96-BB06-28D87ECE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002" y="1625018"/>
            <a:ext cx="3241654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1ED9AE-76CC-9B78-2AB8-C9A1D731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74" y="1625018"/>
            <a:ext cx="3230628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08B717-E759-2E2A-0978-D17FCCDF7F53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20240</a:t>
            </a:r>
            <a:r>
              <a:rPr lang="en-US" altLang="zh-CN" dirty="0"/>
              <a:t>608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E0C952-78A5-F7C1-3B1D-F449DF8CF8CB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20250215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22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EB6C5-8E19-4FCD-F7C7-557868474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3712BD-C1C3-E1D8-F352-9F2666DF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874" y="1625018"/>
            <a:ext cx="3238621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1C6650-2A54-4036-804C-A6EDA3CAA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95" y="1629000"/>
            <a:ext cx="3233945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B4E31-509B-19D1-2881-A2CF2184AA3A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20240</a:t>
            </a:r>
            <a:r>
              <a:rPr lang="en-US" altLang="zh-CN" dirty="0"/>
              <a:t>920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24A08-362D-5D98-85C6-11655DCF54B5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20250207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86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C748A-5D4D-609D-9BC9-DA607D64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C41567-CACD-E606-B033-B81EFC4B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50" y="1625018"/>
            <a:ext cx="3232540" cy="36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B62655-D279-5BB1-E79C-C173E824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852" y="1632982"/>
            <a:ext cx="3239173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004FE2-24E9-0EDB-B616-7FF07E9F8E96}"/>
              </a:ext>
            </a:extLst>
          </p:cNvPr>
          <p:cNvSpPr txBox="1"/>
          <p:nvPr/>
        </p:nvSpPr>
        <p:spPr>
          <a:xfrm>
            <a:off x="3777362" y="125568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20240</a:t>
            </a:r>
            <a:r>
              <a:rPr lang="en-US" altLang="zh-CN" dirty="0"/>
              <a:t>814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8EC847-D323-3378-A8EE-D90E8CC0955D}"/>
              </a:ext>
            </a:extLst>
          </p:cNvPr>
          <p:cNvSpPr txBox="1"/>
          <p:nvPr/>
        </p:nvSpPr>
        <p:spPr>
          <a:xfrm>
            <a:off x="7012600" y="1259668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20250101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818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22</Words>
  <Application>Microsoft Office PowerPoint</Application>
  <PresentationFormat>宽屏</PresentationFormat>
  <Paragraphs>22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祎笛 王</dc:creator>
  <cp:lastModifiedBy>祎笛 王</cp:lastModifiedBy>
  <cp:revision>43</cp:revision>
  <dcterms:created xsi:type="dcterms:W3CDTF">2025-03-29T01:18:08Z</dcterms:created>
  <dcterms:modified xsi:type="dcterms:W3CDTF">2025-03-31T06:28:24Z</dcterms:modified>
</cp:coreProperties>
</file>